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5"/>
  </p:notesMasterIdLst>
  <p:sldIdLst>
    <p:sldId id="256" r:id="rId2"/>
    <p:sldId id="264" r:id="rId3"/>
    <p:sldId id="263" r:id="rId4"/>
    <p:sldId id="265" r:id="rId5"/>
    <p:sldId id="268" r:id="rId6"/>
    <p:sldId id="273" r:id="rId7"/>
    <p:sldId id="267" r:id="rId8"/>
    <p:sldId id="269" r:id="rId9"/>
    <p:sldId id="277" r:id="rId10"/>
    <p:sldId id="274" r:id="rId11"/>
    <p:sldId id="262" r:id="rId12"/>
    <p:sldId id="261" r:id="rId13"/>
    <p:sldId id="276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19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AF61468-7FDA-414D-8492-B2EE8B81CAA5}" type="datetimeFigureOut">
              <a:rPr lang="en-US" smtClean="0"/>
              <a:pPr/>
              <a:t>6/11/2012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DD29C0D-AC23-4444-AF8B-6A45E9464A9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D29C0D-AC23-4444-AF8B-6A45E9464A9D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D29C0D-AC23-4444-AF8B-6A45E9464A9D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880DF-18F8-4F61-8CCF-4D00903E2066}" type="datetimeFigureOut">
              <a:rPr lang="en-US" smtClean="0"/>
              <a:pPr/>
              <a:t>6/11/2012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0EA04A-16DF-437C-BE86-31EEF0EE97E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880DF-18F8-4F61-8CCF-4D00903E2066}" type="datetimeFigureOut">
              <a:rPr lang="en-US" smtClean="0"/>
              <a:pPr/>
              <a:t>6/11/2012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0EA04A-16DF-437C-BE86-31EEF0EE97E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880DF-18F8-4F61-8CCF-4D00903E2066}" type="datetimeFigureOut">
              <a:rPr lang="en-US" smtClean="0"/>
              <a:pPr/>
              <a:t>6/11/2012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0EA04A-16DF-437C-BE86-31EEF0EE97E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880DF-18F8-4F61-8CCF-4D00903E2066}" type="datetimeFigureOut">
              <a:rPr lang="en-US" smtClean="0"/>
              <a:pPr/>
              <a:t>6/11/2012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0EA04A-16DF-437C-BE86-31EEF0EE97E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880DF-18F8-4F61-8CCF-4D00903E2066}" type="datetimeFigureOut">
              <a:rPr lang="en-US" smtClean="0"/>
              <a:pPr/>
              <a:t>6/11/2012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0EA04A-16DF-437C-BE86-31EEF0EE97E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880DF-18F8-4F61-8CCF-4D00903E2066}" type="datetimeFigureOut">
              <a:rPr lang="en-US" smtClean="0"/>
              <a:pPr/>
              <a:t>6/11/2012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0EA04A-16DF-437C-BE86-31EEF0EE97E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880DF-18F8-4F61-8CCF-4D00903E2066}" type="datetimeFigureOut">
              <a:rPr lang="en-US" smtClean="0"/>
              <a:pPr/>
              <a:t>6/11/2012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0EA04A-16DF-437C-BE86-31EEF0EE97E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880DF-18F8-4F61-8CCF-4D00903E2066}" type="datetimeFigureOut">
              <a:rPr lang="en-US" smtClean="0"/>
              <a:pPr/>
              <a:t>6/11/2012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0EA04A-16DF-437C-BE86-31EEF0EE97E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880DF-18F8-4F61-8CCF-4D00903E2066}" type="datetimeFigureOut">
              <a:rPr lang="en-US" smtClean="0"/>
              <a:pPr/>
              <a:t>6/11/2012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0EA04A-16DF-437C-BE86-31EEF0EE97E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880DF-18F8-4F61-8CCF-4D00903E2066}" type="datetimeFigureOut">
              <a:rPr lang="en-US" smtClean="0"/>
              <a:pPr/>
              <a:t>6/11/2012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0EA04A-16DF-437C-BE86-31EEF0EE97E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880DF-18F8-4F61-8CCF-4D00903E2066}" type="datetimeFigureOut">
              <a:rPr lang="en-US" smtClean="0"/>
              <a:pPr/>
              <a:t>6/11/2012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EB0EA04A-16DF-437C-BE86-31EEF0EE97E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FB880DF-18F8-4F61-8CCF-4D00903E2066}" type="datetimeFigureOut">
              <a:rPr lang="en-US" smtClean="0"/>
              <a:pPr/>
              <a:t>6/11/2012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EB0EA04A-16DF-437C-BE86-31EEF0EE97EE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/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100wc.net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Layout" Target="../slideLayouts/slideLayout7.xml"/><Relationship Id="rId1" Type="http://schemas.openxmlformats.org/officeDocument/2006/relationships/video" Target="file:///C:\Documents%20and%20Settings\Nick%20Skinner\My%20Documents\Downloads\100_word_challenge_1_.mpg" TargetMode="Externa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jfb57.wordpress.com/2012/01/02/100-word-challenge-for-grown-ups-week25/" TargetMode="External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jpeg"/><Relationship Id="rId4" Type="http://schemas.openxmlformats.org/officeDocument/2006/relationships/hyperlink" Target="http://100wc.net/?p=305&amp;preview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100wc.net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://100wc.net/" TargetMode="Externa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t.co/FclqcLBv" TargetMode="Externa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4" Type="http://schemas.openxmlformats.org/officeDocument/2006/relationships/hyperlink" Target="http://6d.highlawnprimary.net/2012/04/14/can-you-help-6d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1124744"/>
            <a:ext cx="7851648" cy="1828800"/>
          </a:xfrm>
        </p:spPr>
        <p:txBody>
          <a:bodyPr/>
          <a:lstStyle/>
          <a:p>
            <a:r>
              <a:rPr lang="en-GB" dirty="0" smtClean="0"/>
              <a:t>100 Word Challenge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-612576" y="3284984"/>
            <a:ext cx="7854696" cy="1752600"/>
          </a:xfrm>
        </p:spPr>
        <p:txBody>
          <a:bodyPr/>
          <a:lstStyle/>
          <a:p>
            <a:r>
              <a:rPr lang="en-GB" dirty="0" smtClean="0"/>
              <a:t>Creative Writing for Young People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3347864" y="4293096"/>
            <a:ext cx="23042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hlinkClick r:id="rId3"/>
              </a:rPr>
              <a:t>100wc.net</a:t>
            </a:r>
            <a:endParaRPr lang="en-US" sz="28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00_word_challenge_1_.mpg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1524000" y="1409700"/>
            <a:ext cx="6096000" cy="403860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vide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1560" y="836712"/>
            <a:ext cx="62646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b="1" dirty="0" smtClean="0"/>
              <a:t>Team 100WC</a:t>
            </a:r>
            <a:endParaRPr lang="en-US" sz="36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467544" y="2060848"/>
            <a:ext cx="6336704" cy="37240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/>
              <a:t>Giving the children a regular diet of comments is vital to improving their writing. </a:t>
            </a:r>
          </a:p>
          <a:p>
            <a:endParaRPr lang="en-GB" sz="2400" dirty="0" smtClean="0"/>
          </a:p>
          <a:p>
            <a:r>
              <a:rPr lang="en-GB" sz="2400" dirty="0" smtClean="0"/>
              <a:t>Team 100WC is a group of adults who each week look at a given number of entries and provide a constructive comment</a:t>
            </a:r>
            <a:r>
              <a:rPr lang="en-GB" dirty="0" smtClean="0"/>
              <a:t>.</a:t>
            </a:r>
          </a:p>
          <a:p>
            <a:endParaRPr lang="en-GB" dirty="0" smtClean="0"/>
          </a:p>
          <a:p>
            <a:r>
              <a:rPr lang="en-GB" sz="2800" b="1" dirty="0" smtClean="0"/>
              <a:t>We desperately need more!!</a:t>
            </a:r>
          </a:p>
          <a:p>
            <a:endParaRPr lang="en-GB" b="1" dirty="0" smtClean="0"/>
          </a:p>
          <a:p>
            <a:r>
              <a:rPr lang="en-GB" sz="2400" b="1" dirty="0" smtClean="0"/>
              <a:t>Contact via   100wc.net</a:t>
            </a:r>
            <a:endParaRPr lang="en-US" sz="2400" b="1" dirty="0"/>
          </a:p>
        </p:txBody>
      </p:sp>
      <p:pic>
        <p:nvPicPr>
          <p:cNvPr id="4" name="Picture 3" descr="100 WC thumb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948264" y="764704"/>
            <a:ext cx="1905000" cy="190500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03648" y="836712"/>
            <a:ext cx="576064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800" b="1" dirty="0" smtClean="0"/>
              <a:t>Other Challenges</a:t>
            </a:r>
            <a:endParaRPr lang="en-US" sz="48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395536" y="2276872"/>
            <a:ext cx="72728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/>
              <a:t>Julia’s Place – 100 Word Challenge for Grown Ups</a:t>
            </a:r>
            <a:endParaRPr lang="en-US" sz="2400" dirty="0"/>
          </a:p>
        </p:txBody>
      </p:sp>
      <p:pic>
        <p:nvPicPr>
          <p:cNvPr id="1026" name="Picture 2" descr="http://jfb57.files.wordpress.com/2012/01/100wcgu-7.jpg?w=150&amp;h=15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24328" y="1484784"/>
            <a:ext cx="1428750" cy="142875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899592" y="2924944"/>
            <a:ext cx="49685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err="1" smtClean="0">
                <a:hlinkClick r:id="rId3"/>
              </a:rPr>
              <a:t>Santas</a:t>
            </a:r>
            <a:endParaRPr lang="en-US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467544" y="4293096"/>
            <a:ext cx="67687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/>
              <a:t>5 Sentence Challenge</a:t>
            </a:r>
            <a:endParaRPr lang="en-US" sz="2400" dirty="0"/>
          </a:p>
        </p:txBody>
      </p:sp>
      <p:sp>
        <p:nvSpPr>
          <p:cNvPr id="8" name="TextBox 7"/>
          <p:cNvSpPr txBox="1"/>
          <p:nvPr/>
        </p:nvSpPr>
        <p:spPr>
          <a:xfrm>
            <a:off x="539552" y="4941168"/>
            <a:ext cx="38164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hlinkClick r:id="rId4"/>
              </a:rPr>
              <a:t>Winter Weather</a:t>
            </a:r>
            <a:endParaRPr lang="en-US" dirty="0"/>
          </a:p>
        </p:txBody>
      </p:sp>
      <p:pic>
        <p:nvPicPr>
          <p:cNvPr id="1028" name="Picture 4" descr="http://100wc.net/wp-content/uploads/2012/01/5SC-coloured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380312" y="3861048"/>
            <a:ext cx="1512168" cy="1512168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1124744"/>
            <a:ext cx="7851648" cy="1828800"/>
          </a:xfrm>
        </p:spPr>
        <p:txBody>
          <a:bodyPr/>
          <a:lstStyle/>
          <a:p>
            <a:r>
              <a:rPr lang="en-GB" dirty="0" smtClean="0"/>
              <a:t>100 Word Challenge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-612576" y="3284984"/>
            <a:ext cx="7854696" cy="1752600"/>
          </a:xfrm>
        </p:spPr>
        <p:txBody>
          <a:bodyPr/>
          <a:lstStyle/>
          <a:p>
            <a:r>
              <a:rPr lang="en-GB" dirty="0" smtClean="0"/>
              <a:t>Creative Writing for Young People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3347864" y="4293096"/>
            <a:ext cx="23042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hlinkClick r:id="rId3"/>
              </a:rPr>
              <a:t>100wc.net</a:t>
            </a:r>
            <a:endParaRPr lang="en-US" sz="28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835696" y="692696"/>
            <a:ext cx="583264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400" b="1" dirty="0" smtClean="0"/>
              <a:t>Sentence Prompts</a:t>
            </a:r>
            <a:endParaRPr lang="en-US" sz="44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611560" y="1916832"/>
            <a:ext cx="51125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 smtClean="0"/>
              <a:t>...it wasn’t my fault...</a:t>
            </a:r>
            <a:endParaRPr lang="en-US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1187624" y="3356992"/>
            <a:ext cx="65527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 smtClean="0"/>
              <a:t>...the weather changed for the worst...</a:t>
            </a:r>
            <a:endParaRPr lang="en-US" sz="2800" dirty="0"/>
          </a:p>
        </p:txBody>
      </p:sp>
      <p:sp>
        <p:nvSpPr>
          <p:cNvPr id="6" name="TextBox 5"/>
          <p:cNvSpPr txBox="1"/>
          <p:nvPr/>
        </p:nvSpPr>
        <p:spPr>
          <a:xfrm>
            <a:off x="1691680" y="4653136"/>
            <a:ext cx="67687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 smtClean="0"/>
              <a:t>...the chocolate rabbit melted in the sun ...</a:t>
            </a:r>
            <a:endParaRPr lang="en-US" sz="28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80696"/>
          </a:xfrm>
        </p:spPr>
        <p:txBody>
          <a:bodyPr>
            <a:normAutofit fontScale="90000"/>
          </a:bodyPr>
          <a:lstStyle/>
          <a:p>
            <a:pPr algn="ctr"/>
            <a:r>
              <a:rPr lang="en-GB" b="1" dirty="0" smtClean="0">
                <a:latin typeface="+mn-lt"/>
              </a:rPr>
              <a:t>Picture Prompts</a:t>
            </a:r>
            <a:endParaRPr lang="en-US" b="1" dirty="0">
              <a:latin typeface="+mn-lt"/>
            </a:endParaRPr>
          </a:p>
        </p:txBody>
      </p:sp>
      <p:pic>
        <p:nvPicPr>
          <p:cNvPr id="4" name="Content Placeholder 3" descr="DSCF2756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23528" y="1844824"/>
            <a:ext cx="2592287" cy="194421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4" descr="DSCF183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275856" y="3284984"/>
            <a:ext cx="2592288" cy="19442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5" descr="Bee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228184" y="4437112"/>
            <a:ext cx="2555776" cy="19168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71600" y="908720"/>
            <a:ext cx="727280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400" b="1" dirty="0" smtClean="0"/>
              <a:t>Individual Word Prompts</a:t>
            </a:r>
            <a:endParaRPr lang="en-US" sz="44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683568" y="2348880"/>
            <a:ext cx="64807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 smtClean="0"/>
              <a:t>Silver, Tiny, Paris, Birthday, Jumped</a:t>
            </a:r>
            <a:endParaRPr lang="en-US" sz="2800" dirty="0"/>
          </a:p>
        </p:txBody>
      </p:sp>
      <p:sp>
        <p:nvSpPr>
          <p:cNvPr id="4" name="TextBox 3"/>
          <p:cNvSpPr txBox="1"/>
          <p:nvPr/>
        </p:nvSpPr>
        <p:spPr>
          <a:xfrm>
            <a:off x="971600" y="3501008"/>
            <a:ext cx="69847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Carefully   Fifty   Spider   White   Pushed</a:t>
            </a:r>
            <a:endParaRPr lang="en-US" sz="2800" dirty="0"/>
          </a:p>
        </p:txBody>
      </p:sp>
      <p:sp>
        <p:nvSpPr>
          <p:cNvPr id="6" name="TextBox 5"/>
          <p:cNvSpPr txBox="1"/>
          <p:nvPr/>
        </p:nvSpPr>
        <p:spPr>
          <a:xfrm>
            <a:off x="1403648" y="4653136"/>
            <a:ext cx="69847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 smtClean="0"/>
              <a:t>Hard  Beautiful Brown Worried Camera </a:t>
            </a:r>
            <a:endParaRPr lang="en-US" sz="28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31640" y="1700808"/>
            <a:ext cx="6912768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dirty="0" smtClean="0"/>
              <a:t>‘</a:t>
            </a:r>
            <a:r>
              <a:rPr lang="en-US" sz="3600" b="1" i="1" dirty="0" smtClean="0"/>
              <a:t>The unread story is not a story; it is little black marks on wood pulp. The reader, reading it, makes it live: a live thing, a story.’     </a:t>
            </a:r>
          </a:p>
          <a:p>
            <a:pPr algn="r"/>
            <a:r>
              <a:rPr lang="en-US" sz="3600" b="1" dirty="0" smtClean="0"/>
              <a:t>Ursula K. Le </a:t>
            </a:r>
            <a:r>
              <a:rPr lang="en-US" sz="3600" b="1" dirty="0" err="1" smtClean="0"/>
              <a:t>Guin</a:t>
            </a:r>
            <a:endParaRPr lang="en-US" sz="36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03648" y="2924944"/>
            <a:ext cx="561662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000" dirty="0" smtClean="0">
                <a:hlinkClick r:id="rId2"/>
              </a:rPr>
              <a:t>100WC.net</a:t>
            </a:r>
            <a:endParaRPr lang="en-US" sz="60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3568" y="1916832"/>
            <a:ext cx="741682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000" dirty="0" smtClean="0"/>
              <a:t>“It’s ONLY a hundred words”</a:t>
            </a:r>
            <a:endParaRPr lang="en-US" sz="60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MG_0275 (Mobile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220072" y="1196752"/>
            <a:ext cx="3487936" cy="261595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TextBox 2"/>
          <p:cNvSpPr txBox="1"/>
          <p:nvPr/>
        </p:nvSpPr>
        <p:spPr>
          <a:xfrm>
            <a:off x="323528" y="2636912"/>
            <a:ext cx="446449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 smtClean="0"/>
              <a:t>Builds independence &amp; confidence</a:t>
            </a:r>
            <a:endParaRPr lang="en-US" sz="2800" dirty="0"/>
          </a:p>
        </p:txBody>
      </p:sp>
      <p:sp>
        <p:nvSpPr>
          <p:cNvPr id="4" name="TextBox 3"/>
          <p:cNvSpPr txBox="1"/>
          <p:nvPr/>
        </p:nvSpPr>
        <p:spPr>
          <a:xfrm>
            <a:off x="323528" y="5157192"/>
            <a:ext cx="45365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 smtClean="0"/>
              <a:t>Great for homework activity</a:t>
            </a:r>
            <a:endParaRPr lang="en-US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323528" y="4077072"/>
            <a:ext cx="41044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 smtClean="0"/>
              <a:t>Builds blog traffic quickly</a:t>
            </a:r>
            <a:endParaRPr lang="en-US" sz="2800" dirty="0"/>
          </a:p>
        </p:txBody>
      </p:sp>
      <p:sp>
        <p:nvSpPr>
          <p:cNvPr id="6" name="TextBox 5"/>
          <p:cNvSpPr txBox="1"/>
          <p:nvPr/>
        </p:nvSpPr>
        <p:spPr>
          <a:xfrm>
            <a:off x="323528" y="1340768"/>
            <a:ext cx="439248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 smtClean="0"/>
              <a:t>Opportunity for peer involvement</a:t>
            </a:r>
            <a:endParaRPr lang="en-US" sz="2800" dirty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questio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91680" y="908720"/>
            <a:ext cx="5328592" cy="5328592"/>
          </a:xfrm>
          <a:prstGeom prst="rect">
            <a:avLst/>
          </a:prstGeom>
        </p:spPr>
      </p:pic>
      <p:sp>
        <p:nvSpPr>
          <p:cNvPr id="2" name="TextBox 1">
            <a:hlinkClick r:id="rId3"/>
          </p:cNvPr>
          <p:cNvSpPr txBox="1"/>
          <p:nvPr/>
        </p:nvSpPr>
        <p:spPr>
          <a:xfrm>
            <a:off x="3275856" y="4581128"/>
            <a:ext cx="568863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400" dirty="0" smtClean="0">
                <a:hlinkClick r:id="rId4"/>
              </a:rPr>
              <a:t>What </a:t>
            </a:r>
            <a:r>
              <a:rPr lang="en-GB" sz="4400" dirty="0" smtClean="0">
                <a:hlinkClick r:id="rId4"/>
              </a:rPr>
              <a:t>do comments mean? </a:t>
            </a:r>
            <a:endParaRPr lang="en-GB" sz="4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Technic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1381</TotalTime>
  <Words>194</Words>
  <Application>Microsoft Office PowerPoint</Application>
  <PresentationFormat>On-screen Show (4:3)</PresentationFormat>
  <Paragraphs>39</Paragraphs>
  <Slides>13</Slides>
  <Notes>2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Flow</vt:lpstr>
      <vt:lpstr>100 Word Challenge</vt:lpstr>
      <vt:lpstr>Slide 2</vt:lpstr>
      <vt:lpstr>Picture Prompts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100 Word Challenge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100 Word Challenge</dc:title>
  <dc:creator>Nick Skinner</dc:creator>
  <cp:lastModifiedBy>Nick Skinner</cp:lastModifiedBy>
  <cp:revision>103</cp:revision>
  <dcterms:created xsi:type="dcterms:W3CDTF">2012-01-08T10:25:22Z</dcterms:created>
  <dcterms:modified xsi:type="dcterms:W3CDTF">2012-06-11T17:45:44Z</dcterms:modified>
</cp:coreProperties>
</file>